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sldIdLst>
    <p:sldId id="311" r:id="rId2"/>
    <p:sldId id="288" r:id="rId3"/>
    <p:sldId id="353" r:id="rId4"/>
    <p:sldId id="342" r:id="rId5"/>
    <p:sldId id="354" r:id="rId6"/>
    <p:sldId id="359" r:id="rId7"/>
    <p:sldId id="289" r:id="rId8"/>
    <p:sldId id="364" r:id="rId9"/>
    <p:sldId id="338" r:id="rId10"/>
    <p:sldId id="360" r:id="rId11"/>
    <p:sldId id="356" r:id="rId12"/>
    <p:sldId id="366" r:id="rId13"/>
    <p:sldId id="367" r:id="rId14"/>
    <p:sldId id="319" r:id="rId15"/>
  </p:sldIdLst>
  <p:sldSz cx="12192000" cy="6858000"/>
  <p:notesSz cx="6858000" cy="9144000"/>
  <p:embeddedFontLst>
    <p:embeddedFont>
      <p:font typeface="210 OmniGothicOTF 030" panose="02020503020101020101" pitchFamily="18" charset="-127"/>
      <p:regular r:id="rId17"/>
    </p:embeddedFont>
    <p:embeddedFont>
      <p:font typeface="210 OmniGothicOTF 040" panose="02020503020101020101" pitchFamily="18" charset="-127"/>
      <p:regular r:id="rId18"/>
    </p:embeddedFont>
    <p:embeddedFont>
      <p:font typeface="KoPubWorldDotum Bold" pitchFamily="2" charset="-127"/>
      <p:bold r:id="rId19"/>
    </p:embeddedFont>
    <p:embeddedFont>
      <p:font typeface="KoPubWorldDotum Medium" pitchFamily="2" charset="-127"/>
      <p:regular r:id="rId20"/>
    </p:embeddedFont>
    <p:embeddedFont>
      <p:font typeface="KoPubWorldDotum Medium" pitchFamily="2" charset="-127"/>
      <p:regular r:id="rId20"/>
    </p:embeddedFont>
    <p:embeddedFont>
      <p:font typeface="KoPubWorldDotum_Pro Medium" pitchFamily="2" charset="-127"/>
      <p:regular r:id="rId21"/>
    </p:embeddedFont>
    <p:embeddedFont>
      <p:font typeface="맑은 고딕" panose="020B0503020000020004" pitchFamily="34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A8D2"/>
    <a:srgbClr val="F59EA7"/>
    <a:srgbClr val="F4F9FF"/>
    <a:srgbClr val="FFF7E4"/>
    <a:srgbClr val="C3E3FF"/>
    <a:srgbClr val="4B98D1"/>
    <a:srgbClr val="F5A5BC"/>
    <a:srgbClr val="E6A1F5"/>
    <a:srgbClr val="F5BBC8"/>
    <a:srgbClr val="F5A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533"/>
    <p:restoredTop sz="83333"/>
  </p:normalViewPr>
  <p:slideViewPr>
    <p:cSldViewPr snapToGrid="0">
      <p:cViewPr varScale="1">
        <p:scale>
          <a:sx n="92" d="100"/>
          <a:sy n="92" d="100"/>
        </p:scale>
        <p:origin x="984" y="192"/>
      </p:cViewPr>
      <p:guideLst>
        <p:guide orient="horz" pos="2160"/>
        <p:guide pos="3840"/>
      </p:guideLst>
    </p:cSldViewPr>
  </p:slideViewPr>
  <p:notesTextViewPr>
    <p:cViewPr>
      <p:scale>
        <a:sx n="95" d="100"/>
        <a:sy n="95" d="100"/>
      </p:scale>
      <p:origin x="0" y="0"/>
    </p:cViewPr>
  </p:notesTextViewPr>
  <p:notesViewPr>
    <p:cSldViewPr snapToGrid="0">
      <p:cViewPr varScale="1">
        <p:scale>
          <a:sx n="125" d="100"/>
          <a:sy n="125" d="100"/>
        </p:scale>
        <p:origin x="-498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B8C-DF90-4444-88E4-F1D95D87E965}" type="datetimeFigureOut">
              <a:rPr lang="ko-KR" altLang="en-US" smtClean="0"/>
              <a:pPr/>
              <a:t>2020. 12. 27.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05DAE-064F-4E16-A6EA-40DBFA52F8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08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7821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9979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sz="6600" dirty="0"/>
              <a:t>지도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836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sz="6600" dirty="0"/>
              <a:t>지도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611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697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354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9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수업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064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sz="6600" dirty="0"/>
              <a:t>지도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98221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49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057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sz="66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520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sz="6600" dirty="0"/>
              <a:t>지도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64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EEF72-D11B-4B45-80B2-11F8785BC426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F6344-EBAA-4085-A258-559FF331E266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848771" y="217216"/>
            <a:ext cx="3129280" cy="365125"/>
          </a:xfrm>
        </p:spPr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848771" y="217216"/>
            <a:ext cx="3129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액자 5"/>
          <p:cNvSpPr/>
          <p:nvPr userDrawn="1"/>
        </p:nvSpPr>
        <p:spPr>
          <a:xfrm>
            <a:off x="431371" y="230585"/>
            <a:ext cx="7872875" cy="684076"/>
          </a:xfrm>
          <a:prstGeom prst="frame">
            <a:avLst>
              <a:gd name="adj1" fmla="val 76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4333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90FF6-59C0-4879-B026-626A45E9659E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6B71F-E5F5-4A0E-890A-E016AAB339A5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021B9-18A6-4AF5-A374-48BE1ECA2072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1C93-9B06-4276-BC97-0ADB2A4437DB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ABF81-9823-4755-9B74-B9CC032432DE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8A5C5-A760-4665-A940-E20F510C69FE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8026400" y="6237313"/>
            <a:ext cx="181835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8E556582-29A5-4912-BEA1-BEA54FAD3E1C}" type="datetime1">
              <a:rPr lang="ko-KR" altLang="en-US" smtClean="0"/>
              <a:t>2020. 12. 27.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880309" y="1"/>
            <a:ext cx="31292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 spc="-150">
          <a:solidFill>
            <a:schemeClr val="tx1"/>
          </a:solidFill>
          <a:latin typeface="Noto Sans Korean Bold" pitchFamily="34" charset="-127"/>
          <a:ea typeface="Noto Sans Korean Bold" pitchFamily="34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is.map.kakao.com/web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FFEE1D00-FF0A-9E49-8D8C-9690A3806ABD}"/>
              </a:ext>
            </a:extLst>
          </p:cNvPr>
          <p:cNvSpPr/>
          <p:nvPr/>
        </p:nvSpPr>
        <p:spPr>
          <a:xfrm>
            <a:off x="1861802" y="825910"/>
            <a:ext cx="8468397" cy="8468397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2236014" y="2714485"/>
            <a:ext cx="759965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800" spc="-150" dirty="0">
                <a:solidFill>
                  <a:srgbClr val="4B98D1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_Pro Medium" pitchFamily="2" charset="-127"/>
              </a:rPr>
              <a:t>스스로 만들어보는 </a:t>
            </a:r>
            <a:endParaRPr lang="en-US" altLang="ko-KR" sz="3800" spc="-150" dirty="0">
              <a:solidFill>
                <a:srgbClr val="4B98D1"/>
              </a:solidFill>
              <a:latin typeface="210 OmniGothicOTF 040" panose="02020503020101020101" pitchFamily="18" charset="-127"/>
              <a:ea typeface="210 OmniGothicOTF 040" panose="02020503020101020101" pitchFamily="18" charset="-127"/>
              <a:cs typeface="KoPubWorldDotum_Pro Medium" pitchFamily="2" charset="-127"/>
            </a:endParaRPr>
          </a:p>
          <a:p>
            <a:pPr algn="ctr"/>
            <a:r>
              <a:rPr lang="ko-KR" altLang="en-US" sz="3800" spc="-150" dirty="0">
                <a:solidFill>
                  <a:srgbClr val="4B98D1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_Pro Medium" pitchFamily="2" charset="-127"/>
              </a:rPr>
              <a:t> 지도 웹 어플리케이션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EFB6EF-B65B-0446-B0E5-A0FA0E3DFF90}"/>
              </a:ext>
            </a:extLst>
          </p:cNvPr>
          <p:cNvSpPr txBox="1"/>
          <p:nvPr/>
        </p:nvSpPr>
        <p:spPr>
          <a:xfrm>
            <a:off x="3670847" y="6258116"/>
            <a:ext cx="47275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설리번</a:t>
            </a:r>
            <a:r>
              <a:rPr lang="ko-KR" altLang="en-US" sz="16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프로젝트  </a:t>
            </a:r>
            <a:r>
              <a:rPr lang="en-US" altLang="ko-KR" sz="16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Web2</a:t>
            </a:r>
            <a:r>
              <a:rPr lang="ko-KR" altLang="en-US" sz="1600" b="1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팀 </a:t>
            </a:r>
            <a:r>
              <a:rPr lang="en-US" altLang="ko-KR" sz="16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 </a:t>
            </a:r>
            <a:r>
              <a:rPr lang="ko-KR" altLang="en-US" sz="1600" dirty="0" err="1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윤새연</a:t>
            </a:r>
            <a:r>
              <a:rPr lang="en-US" altLang="ko-KR" sz="16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600" dirty="0">
                <a:solidFill>
                  <a:srgbClr val="4B98D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김민주</a:t>
            </a:r>
            <a:endParaRPr lang="en-US" altLang="ko-KR" sz="1600" dirty="0">
              <a:solidFill>
                <a:srgbClr val="4B98D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F11388-EE18-4F44-9985-D2609E49A43E}"/>
              </a:ext>
            </a:extLst>
          </p:cNvPr>
          <p:cNvSpPr txBox="1"/>
          <p:nvPr/>
        </p:nvSpPr>
        <p:spPr>
          <a:xfrm>
            <a:off x="2730544" y="1758652"/>
            <a:ext cx="6730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2020</a:t>
            </a:r>
            <a:r>
              <a:rPr lang="ko-KR" altLang="en-US" sz="24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하반기 </a:t>
            </a:r>
            <a:r>
              <a:rPr lang="ko-KR" altLang="en-US" sz="24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설리번</a:t>
            </a:r>
            <a:r>
              <a:rPr lang="ko-KR" altLang="en-US" sz="24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프로젝트</a:t>
            </a: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88296026-10AF-1340-8CA4-241DCEC55258}"/>
              </a:ext>
            </a:extLst>
          </p:cNvPr>
          <p:cNvCxnSpPr>
            <a:cxnSpLocks/>
          </p:cNvCxnSpPr>
          <p:nvPr/>
        </p:nvCxnSpPr>
        <p:spPr>
          <a:xfrm>
            <a:off x="3617495" y="2289715"/>
            <a:ext cx="4361047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1070757D-3ABF-2A45-BB69-E157472FC7A1}"/>
              </a:ext>
            </a:extLst>
          </p:cNvPr>
          <p:cNvCxnSpPr>
            <a:cxnSpLocks/>
          </p:cNvCxnSpPr>
          <p:nvPr/>
        </p:nvCxnSpPr>
        <p:spPr>
          <a:xfrm>
            <a:off x="3617495" y="4286958"/>
            <a:ext cx="4836694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E3C28B0-4780-8F41-B58F-4FCA98529A40}"/>
              </a:ext>
            </a:extLst>
          </p:cNvPr>
          <p:cNvSpPr txBox="1"/>
          <p:nvPr/>
        </p:nvSpPr>
        <p:spPr>
          <a:xfrm>
            <a:off x="2236013" y="4513984"/>
            <a:ext cx="75996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[7</a:t>
            </a:r>
            <a:r>
              <a:rPr lang="ko-KR" altLang="en-US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차시</a:t>
            </a:r>
            <a:r>
              <a:rPr lang="en-US" altLang="ko-KR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]</a:t>
            </a:r>
            <a:r>
              <a:rPr lang="ko-KR" altLang="en-US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 지도 만들기 </a:t>
            </a:r>
            <a:r>
              <a:rPr lang="en-US" altLang="ko-KR" sz="3200" b="1" spc="-150" dirty="0">
                <a:solidFill>
                  <a:srgbClr val="F5A5BC"/>
                </a:solidFill>
                <a:latin typeface="KoPubWorldDotum Bold" pitchFamily="2" charset="-127"/>
                <a:ea typeface="KoPubWorldDotum Bold" pitchFamily="2" charset="-127"/>
                <a:cs typeface="KoPubWorldDotum Bold" pitchFamily="2" charset="-127"/>
              </a:rPr>
              <a:t>(2)</a:t>
            </a:r>
            <a:endParaRPr lang="ko-KR" altLang="en-US" sz="3200" b="1" spc="-150" dirty="0">
              <a:solidFill>
                <a:srgbClr val="F5A5BC"/>
              </a:solidFill>
              <a:latin typeface="KoPubWorldDotum Bold" pitchFamily="2" charset="-127"/>
              <a:ea typeface="KoPubWorldDotum Bold" pitchFamily="2" charset="-127"/>
              <a:cs typeface="KoPubWorldDotum Bold" pitchFamily="2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87B5671D-5757-F248-A4EA-2645F341E874}"/>
              </a:ext>
            </a:extLst>
          </p:cNvPr>
          <p:cNvGrpSpPr/>
          <p:nvPr/>
        </p:nvGrpSpPr>
        <p:grpSpPr>
          <a:xfrm>
            <a:off x="7978542" y="2521167"/>
            <a:ext cx="717550" cy="717550"/>
            <a:chOff x="1716440" y="616233"/>
            <a:chExt cx="717550" cy="717550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19E44D8D-5DE1-B44D-9EB9-60FD5C72D0CC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F455DCDB-E2A9-B14A-AE9D-2AB2DD26FEE1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3893C9BD-CFEA-DB43-8396-DE576F1A36B3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00E06328-DDB2-F34E-90A0-8DD69ABDD2A3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44F0809-B7BF-814E-AE1E-B2276611C104}"/>
              </a:ext>
            </a:extLst>
          </p:cNvPr>
          <p:cNvGrpSpPr/>
          <p:nvPr/>
        </p:nvGrpSpPr>
        <p:grpSpPr>
          <a:xfrm>
            <a:off x="8030577" y="2042106"/>
            <a:ext cx="624205" cy="636558"/>
            <a:chOff x="2266950" y="971550"/>
            <a:chExt cx="838200" cy="854788"/>
          </a:xfrm>
        </p:grpSpPr>
        <p:sp>
          <p:nvSpPr>
            <p:cNvPr id="38" name="자유형: 도형 24">
              <a:extLst>
                <a:ext uri="{FF2B5EF4-FFF2-40B4-BE49-F238E27FC236}">
                  <a16:creationId xmlns:a16="http://schemas.microsoft.com/office/drawing/2014/main" id="{59F6BB10-B613-3B42-8F5E-84249200296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자유형: 도형 22">
              <a:extLst>
                <a:ext uri="{FF2B5EF4-FFF2-40B4-BE49-F238E27FC236}">
                  <a16:creationId xmlns:a16="http://schemas.microsoft.com/office/drawing/2014/main" id="{C70B7A04-2C7D-CD49-B9C6-FD7D25546A6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487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1718755-03FB-9E48-9E3E-ACC4B4C6E050}"/>
              </a:ext>
            </a:extLst>
          </p:cNvPr>
          <p:cNvSpPr/>
          <p:nvPr/>
        </p:nvSpPr>
        <p:spPr>
          <a:xfrm>
            <a:off x="2647715" y="2783162"/>
            <a:ext cx="6725486" cy="922344"/>
          </a:xfrm>
          <a:prstGeom prst="rect">
            <a:avLst/>
          </a:prstGeom>
          <a:solidFill>
            <a:srgbClr val="08A8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9E806D-F660-C247-9191-95BFB2C8DFAD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3.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인포윈도우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생성하기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643F08-4010-3D4D-913D-F8FFC41CB787}"/>
              </a:ext>
            </a:extLst>
          </p:cNvPr>
          <p:cNvSpPr txBox="1"/>
          <p:nvPr/>
        </p:nvSpPr>
        <p:spPr>
          <a:xfrm>
            <a:off x="2914170" y="3103602"/>
            <a:ext cx="5774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각자의 </a:t>
            </a:r>
            <a:r>
              <a:rPr kumimoji="1" lang="ko-KR" altLang="en-US" dirty="0" err="1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kumimoji="1" lang="ko-KR" altLang="en-US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ko-KR" altLang="en-US" dirty="0" err="1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</a:t>
            </a:r>
            <a:r>
              <a:rPr kumimoji="1" lang="ko-KR" altLang="en-US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함수 생성하고 지도 위에 </a:t>
            </a:r>
            <a:r>
              <a:rPr kumimoji="1" lang="ko-KR" altLang="en-US" dirty="0" err="1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올려보기</a:t>
            </a:r>
            <a:r>
              <a:rPr kumimoji="1" lang="en-US" altLang="ko-KR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!</a:t>
            </a:r>
            <a:endParaRPr kumimoji="1" lang="ko-Kore-KR" altLang="en-US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1674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4.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마우스 클릭 이벤트 등록하기 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19174D2-B6DF-2E41-89BC-F6951593DEEB}"/>
              </a:ext>
            </a:extLst>
          </p:cNvPr>
          <p:cNvSpPr txBox="1"/>
          <p:nvPr/>
        </p:nvSpPr>
        <p:spPr>
          <a:xfrm>
            <a:off x="5517931" y="1414089"/>
            <a:ext cx="5528441" cy="28931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지도를 클릭하면 마지막 </a:t>
            </a:r>
            <a:r>
              <a:rPr lang="ko-KR" altLang="en-US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파라미터로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넘어온 함수를 호출합니다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</a:t>
            </a:r>
            <a:r>
              <a:rPr lang="en" altLang="ko-Kore-KR" sz="1400" dirty="0" err="1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event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.addListener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(map, 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'click'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function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mouseEvent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 { </a:t>
            </a:r>
          </a:p>
          <a:p>
            <a:pPr lvl="1"/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클릭한 위도</a:t>
            </a:r>
            <a:r>
              <a:rPr lang="en-US" altLang="ko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경도 정보를 가져옵니다 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latlng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mouseEvent.latLng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 </a:t>
            </a:r>
          </a:p>
          <a:p>
            <a:pPr lvl="1"/>
            <a:endParaRPr lang="en" altLang="ko-Kore-KR" sz="1400" dirty="0">
              <a:solidFill>
                <a:srgbClr val="999999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위치를 클릭한 위치로 옮깁니다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lvl="1"/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marker.setPosition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latlng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</a:t>
            </a:r>
          </a:p>
          <a:p>
            <a:pPr lvl="1"/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message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</a:t>
            </a:r>
            <a:r>
              <a:rPr lang="ko-KR" altLang="en-US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클릭한 위치의 위도는 </a:t>
            </a:r>
            <a:r>
              <a:rPr lang="en-US" altLang="ko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</a:t>
            </a:r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latlng.getLat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()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</a:t>
            </a:r>
            <a:r>
              <a:rPr lang="ko-KR" altLang="en-US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이고</a:t>
            </a:r>
            <a:r>
              <a:rPr lang="en-US" altLang="ko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‘</a:t>
            </a:r>
            <a:r>
              <a:rPr lang="en-US" altLang="ko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pPr lvl="1"/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message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</a:t>
            </a:r>
            <a:r>
              <a:rPr lang="ko-KR" altLang="en-US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경도는 </a:t>
            </a:r>
            <a:r>
              <a:rPr lang="en-US" altLang="ko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</a:t>
            </a:r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latlng.getLng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()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+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 </a:t>
            </a:r>
            <a:r>
              <a:rPr lang="ko-KR" altLang="en-US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입니다</a:t>
            </a:r>
            <a:r>
              <a:rPr lang="en-US" altLang="ko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</a:t>
            </a:r>
            <a:r>
              <a:rPr lang="en-US" altLang="ko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pPr lvl="1"/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resultDiv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document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</a:t>
            </a:r>
            <a:r>
              <a:rPr lang="en" altLang="ko-Kore-KR" sz="1400" dirty="0" err="1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getElementById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</a:t>
            </a:r>
            <a:r>
              <a:rPr lang="en" altLang="ko-Kore-KR" sz="1400" dirty="0" err="1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clickLatlng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 </a:t>
            </a:r>
          </a:p>
          <a:p>
            <a:pPr lvl="1"/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resultDiv.innerHTML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message;</a:t>
            </a: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});</a:t>
            </a:r>
          </a:p>
          <a:p>
            <a:endParaRPr lang="en" altLang="ko-Kore-KR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444ADA6-C419-DB4D-90AB-375D27031D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59" y="1298475"/>
            <a:ext cx="3937000" cy="2438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A631FAA-543D-6B4C-9647-4B3CFEC844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659" y="3883573"/>
            <a:ext cx="3937000" cy="2438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053E0035-0528-364D-A0B5-FB060488BC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5856" y="4656936"/>
            <a:ext cx="5712590" cy="89167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9532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1718755-03FB-9E48-9E3E-ACC4B4C6E050}"/>
              </a:ext>
            </a:extLst>
          </p:cNvPr>
          <p:cNvSpPr/>
          <p:nvPr/>
        </p:nvSpPr>
        <p:spPr>
          <a:xfrm>
            <a:off x="3100299" y="2736700"/>
            <a:ext cx="5338896" cy="922344"/>
          </a:xfrm>
          <a:prstGeom prst="rect">
            <a:avLst/>
          </a:prstGeom>
          <a:solidFill>
            <a:srgbClr val="08A8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45C807-AB16-494E-B684-9826151B71A1}"/>
              </a:ext>
            </a:extLst>
          </p:cNvPr>
          <p:cNvSpPr txBox="1"/>
          <p:nvPr/>
        </p:nvSpPr>
        <p:spPr>
          <a:xfrm>
            <a:off x="3926935" y="3059668"/>
            <a:ext cx="368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각자 </a:t>
            </a:r>
            <a:r>
              <a:rPr kumimoji="1" lang="ko-KR" altLang="en-US" dirty="0" err="1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kumimoji="1" lang="ko-KR" altLang="en-US" dirty="0">
                <a:solidFill>
                  <a:schemeClr val="bg1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마우스 이벤트 만들어보기</a:t>
            </a:r>
            <a:endParaRPr kumimoji="1" lang="ko-Kore-KR" altLang="en-US" dirty="0">
              <a:solidFill>
                <a:schemeClr val="bg1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4B50DB3-1AD0-7A4B-A20C-B68C5A810235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4.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마우스 클릭 이벤트 등록하기 </a:t>
            </a:r>
          </a:p>
        </p:txBody>
      </p:sp>
    </p:spTree>
    <p:extLst>
      <p:ext uri="{BB962C8B-B14F-4D97-AF65-F5344CB8AC3E}">
        <p14:creationId xmlns:p14="http://schemas.microsoft.com/office/powerpoint/2010/main" val="2345894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4B50DB3-1AD0-7A4B-A20C-B68C5A810235}"/>
              </a:ext>
            </a:extLst>
          </p:cNvPr>
          <p:cNvSpPr txBox="1"/>
          <p:nvPr/>
        </p:nvSpPr>
        <p:spPr>
          <a:xfrm>
            <a:off x="781199" y="461332"/>
            <a:ext cx="89031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4.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마우스 클릭 이벤트 등록하기 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–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커스텀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이벤트 예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7259CE9-5D2C-EC44-8DF1-40313F1BF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1598886"/>
            <a:ext cx="5037858" cy="341454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CC346C7-5311-3240-B2BA-C347119F42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598886"/>
            <a:ext cx="3429000" cy="22733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C6646262-9521-DB43-A342-5C51719F40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5000" y="4378434"/>
            <a:ext cx="4089400" cy="127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2526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1527865" y="758616"/>
            <a:ext cx="9136269" cy="9136269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3839257" y="3075057"/>
            <a:ext cx="53145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다음 시간에 만나요</a:t>
            </a:r>
            <a:r>
              <a:rPr lang="en-US" altLang="ko-KR" sz="4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!</a:t>
            </a:r>
            <a:endParaRPr lang="ko-KR" altLang="en-US" sz="40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3438718" y="2524026"/>
            <a:ext cx="4690298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3438718" y="4257647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980E71DA-0560-F742-896E-4147F94DDF5F}"/>
              </a:ext>
            </a:extLst>
          </p:cNvPr>
          <p:cNvGrpSpPr/>
          <p:nvPr/>
        </p:nvGrpSpPr>
        <p:grpSpPr>
          <a:xfrm>
            <a:off x="8193246" y="2272838"/>
            <a:ext cx="802219" cy="802219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2F92F16-6339-2749-907B-DE5085007875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B0173E46-B763-9842-BCCD-F668B751D37D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FE08A5C0-4A10-404E-83BE-C4720DF94AFB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238E0F24-4419-B54D-882D-AE4D2D89F2DB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21C93AD-9801-0048-9C84-BD5C2553E20E}"/>
              </a:ext>
            </a:extLst>
          </p:cNvPr>
          <p:cNvGrpSpPr/>
          <p:nvPr/>
        </p:nvGrpSpPr>
        <p:grpSpPr>
          <a:xfrm>
            <a:off x="8305194" y="1867602"/>
            <a:ext cx="591712" cy="603422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CE470287-2EAD-B74D-909B-25CB740BBFBE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B430973D-372A-2C43-86A3-2DACE855414B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18DFAE3-E7FF-504E-A691-157C8A4CA620}"/>
              </a:ext>
            </a:extLst>
          </p:cNvPr>
          <p:cNvSpPr txBox="1"/>
          <p:nvPr/>
        </p:nvSpPr>
        <p:spPr>
          <a:xfrm>
            <a:off x="1984040" y="4459022"/>
            <a:ext cx="75996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 </a:t>
            </a:r>
            <a:r>
              <a:rPr lang="ko-Kore-KR" altLang="en-US" sz="250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</a:rPr>
              <a:t>▶︎</a:t>
            </a:r>
            <a:r>
              <a:rPr lang="ko-KR" altLang="en-US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 </a:t>
            </a:r>
            <a:r>
              <a:rPr lang="en-US" altLang="ko-KR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[8</a:t>
            </a:r>
            <a:r>
              <a:rPr lang="ko-KR" altLang="en-US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차시</a:t>
            </a:r>
            <a:r>
              <a:rPr lang="en-US" altLang="ko-KR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]</a:t>
            </a:r>
            <a:r>
              <a:rPr lang="ko-KR" altLang="en-US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 지도 만들기 </a:t>
            </a:r>
            <a:r>
              <a:rPr lang="en-US" altLang="ko-KR" sz="3200" b="1" spc="-150" dirty="0">
                <a:solidFill>
                  <a:srgbClr val="F5A5BC"/>
                </a:solidFill>
                <a:latin typeface="210 OmniGothicOTF 040" panose="02020503020101020101" pitchFamily="18" charset="-127"/>
                <a:ea typeface="210 OmniGothicOTF 040" panose="02020503020101020101" pitchFamily="18" charset="-127"/>
                <a:cs typeface="KoPubWorldDotum Bold" pitchFamily="2" charset="-127"/>
              </a:rPr>
              <a:t>(3)</a:t>
            </a:r>
            <a:endParaRPr lang="ko-KR" altLang="en-US" sz="3200" b="1" spc="-150" dirty="0">
              <a:solidFill>
                <a:srgbClr val="F5A5BC"/>
              </a:solidFill>
              <a:latin typeface="210 OmniGothicOTF 040" panose="02020503020101020101" pitchFamily="18" charset="-127"/>
              <a:ea typeface="210 OmniGothicOTF 040" panose="02020503020101020101" pitchFamily="18" charset="-127"/>
              <a:cs typeface="KoPubWorldDotum Bold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7494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A0291F2C-E74A-8F44-9389-75347D768792}"/>
              </a:ext>
            </a:extLst>
          </p:cNvPr>
          <p:cNvSpPr/>
          <p:nvPr/>
        </p:nvSpPr>
        <p:spPr>
          <a:xfrm>
            <a:off x="3676747" y="-1407085"/>
            <a:ext cx="4282678" cy="42826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4496039" y="2028245"/>
            <a:ext cx="29563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학습목표</a:t>
            </a: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27CF78A-8D02-B14B-BA47-2970532AA8D7}"/>
              </a:ext>
            </a:extLst>
          </p:cNvPr>
          <p:cNvCxnSpPr>
            <a:cxnSpLocks/>
          </p:cNvCxnSpPr>
          <p:nvPr/>
        </p:nvCxnSpPr>
        <p:spPr>
          <a:xfrm>
            <a:off x="2469180" y="6382712"/>
            <a:ext cx="7173585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271188-3205-2B4D-9CFD-967F8DFD1B87}"/>
              </a:ext>
            </a:extLst>
          </p:cNvPr>
          <p:cNvCxnSpPr>
            <a:cxnSpLocks/>
          </p:cNvCxnSpPr>
          <p:nvPr/>
        </p:nvCxnSpPr>
        <p:spPr>
          <a:xfrm>
            <a:off x="2469180" y="1067478"/>
            <a:ext cx="7010101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B2FC4F-5FA9-4149-8D7C-9B552AEE04C2}"/>
              </a:ext>
            </a:extLst>
          </p:cNvPr>
          <p:cNvGrpSpPr/>
          <p:nvPr/>
        </p:nvGrpSpPr>
        <p:grpSpPr>
          <a:xfrm>
            <a:off x="9263016" y="5906709"/>
            <a:ext cx="717550" cy="717550"/>
            <a:chOff x="1716440" y="616233"/>
            <a:chExt cx="717550" cy="71755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936D985-E4CF-D94E-9450-C976926CEE21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1F9B3D3-597E-CB45-868E-1F555E5DAB4A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DBAF3A-4533-4C45-859C-7746DFA465B6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F1B6336-5BDD-D244-A369-BBF5CD292CFE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46F2134-EE59-E64E-82E2-60A62BEAEB10}"/>
              </a:ext>
            </a:extLst>
          </p:cNvPr>
          <p:cNvGrpSpPr/>
          <p:nvPr/>
        </p:nvGrpSpPr>
        <p:grpSpPr>
          <a:xfrm>
            <a:off x="9362904" y="5526182"/>
            <a:ext cx="529261" cy="539735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BCE45BBA-52E4-2B49-921F-D5F8E97A9A27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8AE6DCF6-DABF-254B-9272-774B21DFB77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9496532-32DE-644E-8C08-AD787E15C32D}"/>
              </a:ext>
            </a:extLst>
          </p:cNvPr>
          <p:cNvSpPr/>
          <p:nvPr/>
        </p:nvSpPr>
        <p:spPr>
          <a:xfrm>
            <a:off x="1861801" y="2829797"/>
            <a:ext cx="8468397" cy="1198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카카오 지도 </a:t>
            </a:r>
            <a:r>
              <a:rPr lang="en-US" altLang="ko-KR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API</a:t>
            </a:r>
            <a:r>
              <a:rPr lang="ko-KR" altLang="en-US" sz="2500" dirty="0" err="1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를</a:t>
            </a:r>
            <a:r>
              <a:rPr lang="ko-KR" altLang="en-US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 활용하여 지도 만들기를 계속할 수 있다</a:t>
            </a:r>
            <a:r>
              <a:rPr lang="en-US" altLang="ko-KR" sz="2500" dirty="0">
                <a:latin typeface="KoPubWorldDotum_Pro Medium" pitchFamily="2" charset="-127"/>
                <a:ea typeface="KoPubWorldDotum_Pro Medium" pitchFamily="2" charset="-127"/>
                <a:cs typeface="KoPubWorldDotum_Pro Medium" pitchFamily="2" charset="-127"/>
              </a:rPr>
              <a:t>.</a:t>
            </a:r>
            <a:endParaRPr lang="ko-Kore-KR" altLang="ko-Kore-KR" sz="2500" dirty="0"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2500" dirty="0">
              <a:solidFill>
                <a:schemeClr val="tx1">
                  <a:lumMod val="85000"/>
                  <a:lumOff val="15000"/>
                </a:schemeClr>
              </a:solidFill>
              <a:latin typeface="KoPubWorldDotum_Pro Medium" pitchFamily="2" charset="-127"/>
              <a:ea typeface="KoPubWorldDotum_Pro Medium" pitchFamily="2" charset="-127"/>
              <a:cs typeface="KoPubWorldDotum_Pro Medium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3960546-9417-F540-84EE-51EEB9DB4B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496" y="4279517"/>
            <a:ext cx="1511005" cy="151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50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A0291F2C-E74A-8F44-9389-75347D768792}"/>
              </a:ext>
            </a:extLst>
          </p:cNvPr>
          <p:cNvSpPr/>
          <p:nvPr/>
        </p:nvSpPr>
        <p:spPr>
          <a:xfrm>
            <a:off x="3676747" y="-1407085"/>
            <a:ext cx="4282678" cy="42826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4496039" y="2028245"/>
            <a:ext cx="29563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지난 시간에</a:t>
            </a: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27CF78A-8D02-B14B-BA47-2970532AA8D7}"/>
              </a:ext>
            </a:extLst>
          </p:cNvPr>
          <p:cNvCxnSpPr>
            <a:cxnSpLocks/>
          </p:cNvCxnSpPr>
          <p:nvPr/>
        </p:nvCxnSpPr>
        <p:spPr>
          <a:xfrm>
            <a:off x="2469180" y="6382712"/>
            <a:ext cx="7173585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271188-3205-2B4D-9CFD-967F8DFD1B87}"/>
              </a:ext>
            </a:extLst>
          </p:cNvPr>
          <p:cNvCxnSpPr>
            <a:cxnSpLocks/>
          </p:cNvCxnSpPr>
          <p:nvPr/>
        </p:nvCxnSpPr>
        <p:spPr>
          <a:xfrm>
            <a:off x="2469180" y="1067478"/>
            <a:ext cx="7010101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B2FC4F-5FA9-4149-8D7C-9B552AEE04C2}"/>
              </a:ext>
            </a:extLst>
          </p:cNvPr>
          <p:cNvGrpSpPr/>
          <p:nvPr/>
        </p:nvGrpSpPr>
        <p:grpSpPr>
          <a:xfrm>
            <a:off x="9263016" y="5906709"/>
            <a:ext cx="717550" cy="717550"/>
            <a:chOff x="1716440" y="616233"/>
            <a:chExt cx="717550" cy="71755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936D985-E4CF-D94E-9450-C976926CEE21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1F9B3D3-597E-CB45-868E-1F555E5DAB4A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DBAF3A-4533-4C45-859C-7746DFA465B6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F1B6336-5BDD-D244-A369-BBF5CD292CFE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46F2134-EE59-E64E-82E2-60A62BEAEB10}"/>
              </a:ext>
            </a:extLst>
          </p:cNvPr>
          <p:cNvGrpSpPr/>
          <p:nvPr/>
        </p:nvGrpSpPr>
        <p:grpSpPr>
          <a:xfrm>
            <a:off x="9362904" y="5526182"/>
            <a:ext cx="529261" cy="539735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BCE45BBA-52E4-2B49-921F-D5F8E97A9A27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8AE6DCF6-DABF-254B-9272-774B21DFB77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79F6870-D0F4-244D-8AEE-F473CEA7D489}"/>
              </a:ext>
            </a:extLst>
          </p:cNvPr>
          <p:cNvSpPr txBox="1"/>
          <p:nvPr/>
        </p:nvSpPr>
        <p:spPr>
          <a:xfrm>
            <a:off x="4722071" y="2774835"/>
            <a:ext cx="2771913" cy="19005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지도 띄우기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지도에 컨트롤러 올리기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지도 중심 레벨 컨트롤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생성하기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0666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A0291F2C-E74A-8F44-9389-75347D768792}"/>
              </a:ext>
            </a:extLst>
          </p:cNvPr>
          <p:cNvSpPr/>
          <p:nvPr/>
        </p:nvSpPr>
        <p:spPr>
          <a:xfrm>
            <a:off x="1861801" y="-1963553"/>
            <a:ext cx="8468397" cy="8468397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3951650" y="1520439"/>
            <a:ext cx="4298255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spc="-150" dirty="0">
                <a:solidFill>
                  <a:srgbClr val="F59EA7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오늘 할 것은</a:t>
            </a:r>
          </a:p>
          <a:p>
            <a:pPr algn="ctr">
              <a:lnSpc>
                <a:spcPct val="150000"/>
              </a:lnSpc>
            </a:pPr>
            <a:r>
              <a:rPr lang="ko-KR" altLang="en-US" sz="36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지도 만들기 두 번째</a:t>
            </a:r>
            <a:endParaRPr lang="ko-KR" altLang="en-US" sz="3500" spc="-150" dirty="0">
              <a:solidFill>
                <a:srgbClr val="4B98D1"/>
              </a:solidFill>
              <a:latin typeface="210 OmniGothicOTF 030" panose="02020503020101020101" pitchFamily="18" charset="-127"/>
              <a:ea typeface="210 OmniGothicOTF 030" panose="02020503020101020101" pitchFamily="18" charset="-127"/>
              <a:cs typeface="KoPubWorldDotum_Pro Medium" pitchFamily="2" charset="-127"/>
            </a:endParaRP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27CF78A-8D02-B14B-BA47-2970532AA8D7}"/>
              </a:ext>
            </a:extLst>
          </p:cNvPr>
          <p:cNvCxnSpPr>
            <a:cxnSpLocks/>
          </p:cNvCxnSpPr>
          <p:nvPr/>
        </p:nvCxnSpPr>
        <p:spPr>
          <a:xfrm>
            <a:off x="2469180" y="6382712"/>
            <a:ext cx="7173585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271188-3205-2B4D-9CFD-967F8DFD1B87}"/>
              </a:ext>
            </a:extLst>
          </p:cNvPr>
          <p:cNvCxnSpPr>
            <a:cxnSpLocks/>
          </p:cNvCxnSpPr>
          <p:nvPr/>
        </p:nvCxnSpPr>
        <p:spPr>
          <a:xfrm>
            <a:off x="2469180" y="1067478"/>
            <a:ext cx="7010101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B2FC4F-5FA9-4149-8D7C-9B552AEE04C2}"/>
              </a:ext>
            </a:extLst>
          </p:cNvPr>
          <p:cNvGrpSpPr/>
          <p:nvPr/>
        </p:nvGrpSpPr>
        <p:grpSpPr>
          <a:xfrm>
            <a:off x="9263016" y="5906709"/>
            <a:ext cx="717550" cy="717550"/>
            <a:chOff x="1716440" y="616233"/>
            <a:chExt cx="717550" cy="71755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936D985-E4CF-D94E-9450-C976926CEE21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1F9B3D3-597E-CB45-868E-1F555E5DAB4A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DBAF3A-4533-4C45-859C-7746DFA465B6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F1B6336-5BDD-D244-A369-BBF5CD292CFE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46F2134-EE59-E64E-82E2-60A62BEAEB10}"/>
              </a:ext>
            </a:extLst>
          </p:cNvPr>
          <p:cNvGrpSpPr/>
          <p:nvPr/>
        </p:nvGrpSpPr>
        <p:grpSpPr>
          <a:xfrm>
            <a:off x="9362904" y="5526182"/>
            <a:ext cx="529261" cy="539735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BCE45BBA-52E4-2B49-921F-D5F8E97A9A27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8AE6DCF6-DABF-254B-9272-774B21DFB77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83ED763-5B28-4940-9949-92D95701A063}"/>
              </a:ext>
            </a:extLst>
          </p:cNvPr>
          <p:cNvSpPr txBox="1"/>
          <p:nvPr/>
        </p:nvSpPr>
        <p:spPr>
          <a:xfrm>
            <a:off x="4831638" y="3148250"/>
            <a:ext cx="2698175" cy="1438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이미지 </a:t>
            </a:r>
            <a:r>
              <a:rPr kumimoji="1" lang="ko-KR" altLang="en-US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생성하기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생성하기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마우스 클릭 이벤트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3218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A0291F2C-E74A-8F44-9389-75347D768792}"/>
              </a:ext>
            </a:extLst>
          </p:cNvPr>
          <p:cNvSpPr/>
          <p:nvPr/>
        </p:nvSpPr>
        <p:spPr>
          <a:xfrm>
            <a:off x="1861801" y="-1963553"/>
            <a:ext cx="8468397" cy="8468397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668F0-763B-8B4E-B4F7-EEBE38E1109C}"/>
              </a:ext>
            </a:extLst>
          </p:cNvPr>
          <p:cNvSpPr txBox="1"/>
          <p:nvPr/>
        </p:nvSpPr>
        <p:spPr>
          <a:xfrm>
            <a:off x="3951650" y="1520439"/>
            <a:ext cx="4298255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spc="-150" dirty="0">
                <a:solidFill>
                  <a:srgbClr val="F59EA7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수업에 대한 참고사항</a:t>
            </a:r>
          </a:p>
        </p:txBody>
      </p: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A27CF78A-8D02-B14B-BA47-2970532AA8D7}"/>
              </a:ext>
            </a:extLst>
          </p:cNvPr>
          <p:cNvCxnSpPr>
            <a:cxnSpLocks/>
          </p:cNvCxnSpPr>
          <p:nvPr/>
        </p:nvCxnSpPr>
        <p:spPr>
          <a:xfrm>
            <a:off x="2469180" y="6382712"/>
            <a:ext cx="7173585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[R] 9">
            <a:extLst>
              <a:ext uri="{FF2B5EF4-FFF2-40B4-BE49-F238E27FC236}">
                <a16:creationId xmlns:a16="http://schemas.microsoft.com/office/drawing/2014/main" id="{6E271188-3205-2B4D-9CFD-967F8DFD1B87}"/>
              </a:ext>
            </a:extLst>
          </p:cNvPr>
          <p:cNvCxnSpPr>
            <a:cxnSpLocks/>
          </p:cNvCxnSpPr>
          <p:nvPr/>
        </p:nvCxnSpPr>
        <p:spPr>
          <a:xfrm>
            <a:off x="2469180" y="1067478"/>
            <a:ext cx="7010101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B2FC4F-5FA9-4149-8D7C-9B552AEE04C2}"/>
              </a:ext>
            </a:extLst>
          </p:cNvPr>
          <p:cNvGrpSpPr/>
          <p:nvPr/>
        </p:nvGrpSpPr>
        <p:grpSpPr>
          <a:xfrm>
            <a:off x="9263016" y="5906709"/>
            <a:ext cx="717550" cy="717550"/>
            <a:chOff x="1716440" y="616233"/>
            <a:chExt cx="717550" cy="717550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B936D985-E4CF-D94E-9450-C976926CEE21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1F9B3D3-597E-CB45-868E-1F555E5DAB4A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CDBAF3A-4533-4C45-859C-7746DFA465B6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BF1B6336-5BDD-D244-A369-BBF5CD292CFE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46F2134-EE59-E64E-82E2-60A62BEAEB10}"/>
              </a:ext>
            </a:extLst>
          </p:cNvPr>
          <p:cNvGrpSpPr/>
          <p:nvPr/>
        </p:nvGrpSpPr>
        <p:grpSpPr>
          <a:xfrm>
            <a:off x="9362904" y="5526182"/>
            <a:ext cx="529261" cy="539735"/>
            <a:chOff x="2266950" y="971550"/>
            <a:chExt cx="838200" cy="854788"/>
          </a:xfrm>
        </p:grpSpPr>
        <p:sp>
          <p:nvSpPr>
            <p:cNvPr id="19" name="자유형: 도형 24">
              <a:extLst>
                <a:ext uri="{FF2B5EF4-FFF2-40B4-BE49-F238E27FC236}">
                  <a16:creationId xmlns:a16="http://schemas.microsoft.com/office/drawing/2014/main" id="{BCE45BBA-52E4-2B49-921F-D5F8E97A9A27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자유형: 도형 22">
              <a:extLst>
                <a:ext uri="{FF2B5EF4-FFF2-40B4-BE49-F238E27FC236}">
                  <a16:creationId xmlns:a16="http://schemas.microsoft.com/office/drawing/2014/main" id="{8AE6DCF6-DABF-254B-9272-774B21DFB77C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83ED763-5B28-4940-9949-92D95701A063}"/>
              </a:ext>
            </a:extLst>
          </p:cNvPr>
          <p:cNvSpPr txBox="1"/>
          <p:nvPr/>
        </p:nvSpPr>
        <p:spPr>
          <a:xfrm>
            <a:off x="2687566" y="2441185"/>
            <a:ext cx="7173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Javascript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코드만 있는 것은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algn="ctr"/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Html (</a:t>
            </a:r>
            <a:r>
              <a:rPr kumimoji="1" lang="en-US" altLang="ko-KR" sz="20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ejs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 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파일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Body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태그 안의 </a:t>
            </a:r>
            <a:r>
              <a:rPr kumimoji="1" lang="en-US" altLang="ko-KR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script </a:t>
            </a:r>
            <a:r>
              <a:rPr kumimoji="1" lang="ko-KR" altLang="en-US" sz="20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태그로 넣어주면 됩니다</a:t>
            </a:r>
            <a:endParaRPr kumimoji="1" lang="en-US" altLang="ko-KR" sz="20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511909F-74F0-C847-9E6E-353FCBB20EA6}"/>
              </a:ext>
            </a:extLst>
          </p:cNvPr>
          <p:cNvSpPr txBox="1"/>
          <p:nvPr/>
        </p:nvSpPr>
        <p:spPr>
          <a:xfrm>
            <a:off x="3184356" y="3714341"/>
            <a:ext cx="5579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본 자료에 없는 속성들은</a:t>
            </a:r>
            <a:endParaRPr kumimoji="1"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pPr algn="ctr"/>
            <a:r>
              <a:rPr kumimoji="1" lang="en-US" altLang="ko-KR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  <a:hlinkClick r:id="rId3"/>
              </a:rPr>
              <a:t>https://apis.map.kakao.com/web/</a:t>
            </a:r>
            <a:r>
              <a:rPr kumimoji="1" lang="en-US" altLang="ko-KR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ko-KR" altLang="en-US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참고해주세요 </a:t>
            </a:r>
            <a:r>
              <a:rPr kumimoji="1" lang="en-US" altLang="ko-KR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  <a:sym typeface="Wingdings" pitchFamily="2" charset="2"/>
              </a:rPr>
              <a:t></a:t>
            </a:r>
            <a:endParaRPr kumimoji="1" lang="en-US" altLang="ko-KR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4010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[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복습</a:t>
            </a:r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]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기본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마커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생성하기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8A6D005-7236-EB4A-8A7E-00828953729E}"/>
              </a:ext>
            </a:extLst>
          </p:cNvPr>
          <p:cNvSpPr txBox="1"/>
          <p:nvPr/>
        </p:nvSpPr>
        <p:spPr>
          <a:xfrm>
            <a:off x="6096000" y="1382845"/>
            <a:ext cx="5528441" cy="240065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좌표 이용해서 </a:t>
            </a:r>
            <a:r>
              <a:rPr lang="ko-KR" altLang="en-US" sz="15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정보 추가하는 함수</a:t>
            </a:r>
            <a:endParaRPr lang="ko-KR" altLang="en-US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function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){</a:t>
            </a:r>
          </a:p>
          <a:p>
            <a:r>
              <a:rPr lang="en" altLang="ko-Kore-KR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//</a:t>
            </a:r>
            <a:r>
              <a:rPr lang="ko-KR" altLang="en-US" sz="15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위치 저장할 변수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let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newMarkerPosition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kakao.maps.LatLng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</a:t>
            </a:r>
          </a:p>
          <a:p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저장한 위치를 </a:t>
            </a:r>
            <a:r>
              <a:rPr lang="ko-KR" altLang="en-US" sz="15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마커로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설정</a:t>
            </a:r>
            <a:endParaRPr lang="ko-KR" altLang="en-US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({</a:t>
            </a:r>
          </a:p>
          <a:p>
            <a:r>
              <a:rPr lang="ko-KR" altLang="en-US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position: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newMarkerPosition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});</a:t>
            </a:r>
          </a:p>
          <a:p>
            <a:r>
              <a:rPr lang="ko-KR" altLang="en-US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return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CF85BA-B318-D44F-A37F-CC9E0017BC65}"/>
              </a:ext>
            </a:extLst>
          </p:cNvPr>
          <p:cNvSpPr txBox="1"/>
          <p:nvPr/>
        </p:nvSpPr>
        <p:spPr>
          <a:xfrm>
            <a:off x="6092533" y="3989341"/>
            <a:ext cx="5528441" cy="13234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6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마크 추가 하고 </a:t>
            </a:r>
            <a:r>
              <a:rPr lang="en" altLang="ko-Kore-KR" sz="16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setMap</a:t>
            </a:r>
            <a:r>
              <a:rPr lang="en" altLang="ko-Kore-KR" sz="16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6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함수로 배치하기</a:t>
            </a:r>
            <a:endParaRPr lang="ko-KR" altLang="en-US" sz="16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6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const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mark1 </a:t>
            </a:r>
            <a:r>
              <a:rPr lang="en" altLang="ko-Kore-KR" sz="16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6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addMarker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6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37.5642135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6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127.0016985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</a:t>
            </a:r>
          </a:p>
          <a:p>
            <a:r>
              <a:rPr lang="en" altLang="ko-Kore-KR" sz="16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const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mark2 </a:t>
            </a:r>
            <a:r>
              <a:rPr lang="en" altLang="ko-Kore-KR" sz="16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6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addMarker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6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37.5655555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6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127.0011111</a:t>
            </a:r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</a:t>
            </a:r>
          </a:p>
          <a:p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mark1.setMap(map);</a:t>
            </a:r>
          </a:p>
          <a:p>
            <a:r>
              <a:rPr lang="en" altLang="ko-Kore-KR" sz="16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mark2.setMap(map);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E2711CB3-7125-9044-9496-834C5B0FE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59" y="2097749"/>
            <a:ext cx="5080000" cy="29845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1943256-1932-F446-B7C4-597F8DAD993E}"/>
              </a:ext>
            </a:extLst>
          </p:cNvPr>
          <p:cNvSpPr txBox="1"/>
          <p:nvPr/>
        </p:nvSpPr>
        <p:spPr>
          <a:xfrm>
            <a:off x="6194433" y="5462699"/>
            <a:ext cx="185659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에 각각 </a:t>
            </a:r>
            <a:r>
              <a:rPr kumimoji="1" lang="ko-KR" altLang="en-US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위도경도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입력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CE30B21-2EC4-2146-9029-35C1C05F9B1F}"/>
              </a:ext>
            </a:extLst>
          </p:cNvPr>
          <p:cNvSpPr txBox="1"/>
          <p:nvPr/>
        </p:nvSpPr>
        <p:spPr>
          <a:xfrm>
            <a:off x="6181541" y="5838537"/>
            <a:ext cx="410881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 err="1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mark.setMap</a:t>
            </a:r>
            <a:r>
              <a:rPr kumimoji="1" lang="en-US" altLang="ko-Kore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(map) </a:t>
            </a:r>
          </a:p>
          <a:p>
            <a:r>
              <a:rPr kumimoji="1" lang="en-US" altLang="ko-Kore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 map</a:t>
            </a:r>
            <a:r>
              <a:rPr kumimoji="1" lang="ko-KR" altLang="en-US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이라는 </a:t>
            </a:r>
            <a:r>
              <a:rPr kumimoji="1" lang="en-US" altLang="ko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Map </a:t>
            </a:r>
            <a:r>
              <a:rPr kumimoji="1" lang="ko-KR" altLang="en-US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객체 위에 </a:t>
            </a:r>
            <a:r>
              <a:rPr kumimoji="1" lang="en-US" altLang="ko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mark1</a:t>
            </a:r>
            <a:r>
              <a:rPr kumimoji="1" lang="ko-KR" altLang="en-US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과 </a:t>
            </a:r>
            <a:r>
              <a:rPr kumimoji="1" lang="en-US" altLang="ko-KR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mark2</a:t>
            </a:r>
            <a:r>
              <a:rPr kumimoji="1" lang="ko-KR" altLang="en-US" sz="1300" dirty="0" err="1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를</a:t>
            </a:r>
            <a:r>
              <a:rPr kumimoji="1" lang="ko-KR" altLang="en-US" sz="1300" dirty="0">
                <a:solidFill>
                  <a:srgbClr val="F59EA7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각각 올림</a:t>
            </a:r>
            <a:endParaRPr kumimoji="1" lang="ko-Kore-KR" altLang="en-US" sz="1300" dirty="0">
              <a:solidFill>
                <a:srgbClr val="F59EA7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3671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1.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이미지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마커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생성하기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59CC853-BB5D-5D41-AA91-62076EA80B0F}"/>
              </a:ext>
            </a:extLst>
          </p:cNvPr>
          <p:cNvSpPr txBox="1"/>
          <p:nvPr/>
        </p:nvSpPr>
        <p:spPr>
          <a:xfrm>
            <a:off x="9519411" y="699435"/>
            <a:ext cx="229267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위도 </a:t>
            </a:r>
            <a:r>
              <a:rPr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Latitude</a:t>
            </a:r>
            <a:r>
              <a:rPr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지구의 가로선</a:t>
            </a:r>
            <a:r>
              <a:rPr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</a:t>
            </a:r>
          </a:p>
          <a:p>
            <a:r>
              <a:rPr kumimoji="1"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경도 </a:t>
            </a:r>
            <a:r>
              <a:rPr kumimoji="1"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:</a:t>
            </a:r>
            <a:r>
              <a:rPr kumimoji="1"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Longitude (</a:t>
            </a:r>
            <a:r>
              <a:rPr kumimoji="1" lang="ko-KR" altLang="en-US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지구의 세로선</a:t>
            </a:r>
            <a:r>
              <a:rPr kumimoji="1" lang="en-US" altLang="ko-KR" sz="12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</a:t>
            </a:r>
            <a:endParaRPr kumimoji="1" lang="ko-Kore-KR" altLang="en-US" sz="12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08BADF-A24C-6F4A-8BF4-D1B1E70CA6E3}"/>
              </a:ext>
            </a:extLst>
          </p:cNvPr>
          <p:cNvSpPr txBox="1"/>
          <p:nvPr/>
        </p:nvSpPr>
        <p:spPr>
          <a:xfrm>
            <a:off x="6085489" y="1414089"/>
            <a:ext cx="5726598" cy="129266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이미지</a:t>
            </a:r>
            <a:endParaRPr lang="ko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const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imageSrc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'/images/</a:t>
            </a:r>
            <a:r>
              <a:rPr lang="en" altLang="ko-Kore-KR" sz="1300" dirty="0" err="1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location.png</a:t>
            </a:r>
            <a:r>
              <a:rPr lang="en" altLang="ko-Kore-KR" sz="13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마커이미지의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주소입니다 </a:t>
            </a:r>
            <a:endParaRPr lang="ko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 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imageSize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kakao.maps.Size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3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54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3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59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), </a:t>
            </a:r>
            <a:r>
              <a:rPr lang="en" altLang="ko-Kore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마커이미지의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크기입니다</a:t>
            </a:r>
            <a:r>
              <a:rPr lang="en-US" altLang="ko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 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</a:t>
            </a:r>
            <a:endParaRPr lang="ko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 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imageOption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{offset: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kakao.maps.Point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3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27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3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69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)};</a:t>
            </a:r>
          </a:p>
          <a:p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  </a:t>
            </a:r>
            <a:r>
              <a:rPr lang="en" altLang="ko-Kore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마커이미지의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옵션입니다</a:t>
            </a:r>
            <a:r>
              <a:rPr lang="en-US" altLang="ko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</a:t>
            </a:r>
          </a:p>
          <a:p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마커의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좌표와 일치시킬 이미지 안에서의 좌표를 설정합니다</a:t>
            </a:r>
            <a:r>
              <a:rPr lang="en-US" altLang="ko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</a:t>
            </a:r>
            <a:endParaRPr lang="ko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6C0810-3337-124B-88A8-41CBF742C1EC}"/>
              </a:ext>
            </a:extLst>
          </p:cNvPr>
          <p:cNvSpPr txBox="1"/>
          <p:nvPr/>
        </p:nvSpPr>
        <p:spPr>
          <a:xfrm>
            <a:off x="6085489" y="3064437"/>
            <a:ext cx="5726598" cy="32932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마커의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이미지정보를 가지고 있는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마커이미지를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생성합니다</a:t>
            </a:r>
            <a:endParaRPr lang="ko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markerImage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kakao.maps.MarkerImage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imageSrc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imageSize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imageOption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),</a:t>
            </a:r>
          </a:p>
          <a:p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markerPosition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kakao.maps.LatLng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3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37.54699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  <a:r>
              <a:rPr lang="en" altLang="ko-Kore-KR" sz="1300" dirty="0">
                <a:solidFill>
                  <a:srgbClr val="0099C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127.09598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 </a:t>
            </a:r>
          </a:p>
          <a:p>
            <a:r>
              <a:rPr lang="en" altLang="ko-Kore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//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마커가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표시될 위치입니다</a:t>
            </a:r>
            <a:endParaRPr lang="ko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endParaRPr lang="en-US" altLang="ko-KR" sz="1300" dirty="0">
              <a:solidFill>
                <a:srgbClr val="999999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-US" altLang="ko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마커를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생성합니다</a:t>
            </a:r>
            <a:endParaRPr lang="ko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marker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kakao.maps.Marker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({</a:t>
            </a:r>
          </a:p>
          <a:p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position: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markerPosition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</a:p>
          <a:p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image: </a:t>
            </a:r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markerImage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마커이미지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설정 </a:t>
            </a:r>
            <a:endParaRPr lang="ko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-US" altLang="ko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});</a:t>
            </a:r>
          </a:p>
          <a:p>
            <a:endParaRPr lang="en-US" altLang="ko-KR" sz="1300" dirty="0">
              <a:solidFill>
                <a:srgbClr val="999999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-US" altLang="ko-KR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3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마커가</a:t>
            </a:r>
            <a:r>
              <a:rPr lang="ko-KR" altLang="en-US" sz="13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지도 위에 표시되도록 설정합니다</a:t>
            </a:r>
            <a:endParaRPr lang="ko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marker.setMap</a:t>
            </a:r>
            <a:r>
              <a:rPr lang="en" altLang="ko-Kore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(map); </a:t>
            </a:r>
          </a:p>
          <a:p>
            <a:endParaRPr lang="en" altLang="ko-Kore-KR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endParaRPr lang="en" altLang="ko-Kore-KR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E97CC987-57D3-4348-BD45-6516F5BB5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48" y="1726542"/>
            <a:ext cx="5080000" cy="29845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34E137DF-58A0-0341-AA46-42BC742E63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322" y="5392451"/>
            <a:ext cx="2133600" cy="11176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72A7021-5336-7549-B797-F9E24AD2D86B}"/>
              </a:ext>
            </a:extLst>
          </p:cNvPr>
          <p:cNvSpPr txBox="1"/>
          <p:nvPr/>
        </p:nvSpPr>
        <p:spPr>
          <a:xfrm>
            <a:off x="2798416" y="5705029"/>
            <a:ext cx="2807179" cy="492443"/>
          </a:xfrm>
          <a:prstGeom prst="rect">
            <a:avLst/>
          </a:prstGeom>
          <a:noFill/>
          <a:ln w="15875">
            <a:solidFill>
              <a:srgbClr val="08A8D2"/>
            </a:solidFill>
          </a:ln>
        </p:spPr>
        <p:txBody>
          <a:bodyPr wrap="none" rtlCol="0">
            <a:spAutoFit/>
          </a:bodyPr>
          <a:lstStyle/>
          <a:p>
            <a:r>
              <a:rPr kumimoji="1" lang="ko-Kore-KR" altLang="en-US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프로젝트</a:t>
            </a:r>
            <a:r>
              <a:rPr kumimoji="1" lang="ko-KR" altLang="en-US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폴더 </a:t>
            </a:r>
            <a:r>
              <a:rPr kumimoji="1" lang="en-US" altLang="ko-KR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/public/images</a:t>
            </a:r>
            <a:r>
              <a:rPr kumimoji="1" lang="ko-KR" altLang="en-US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에 </a:t>
            </a:r>
            <a:endParaRPr kumimoji="1" lang="en-US" altLang="ko-KR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kumimoji="1" lang="ko-KR" altLang="en-US" sz="13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커스텀마커</a:t>
            </a:r>
            <a:r>
              <a:rPr kumimoji="1" lang="ko-KR" altLang="en-US" sz="13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이미지 저장 후 위 코드 작성</a:t>
            </a:r>
            <a:endParaRPr kumimoji="1" lang="ko-Kore-KR" altLang="en-US" sz="13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539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2.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마커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추가하는 함수 만들기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9BB6451-5D21-2248-8166-6EE369D51FEE}"/>
              </a:ext>
            </a:extLst>
          </p:cNvPr>
          <p:cNvSpPr txBox="1"/>
          <p:nvPr/>
        </p:nvSpPr>
        <p:spPr>
          <a:xfrm>
            <a:off x="6095999" y="2323546"/>
            <a:ext cx="5528441" cy="240065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좌표 이용해서 </a:t>
            </a:r>
            <a:r>
              <a:rPr lang="ko-KR" altLang="en-US" sz="15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정보 추가하는 함수</a:t>
            </a:r>
            <a:endParaRPr lang="ko-KR" altLang="en-US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function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){</a:t>
            </a:r>
          </a:p>
          <a:p>
            <a:r>
              <a:rPr lang="en" altLang="ko-Kore-KR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//</a:t>
            </a:r>
            <a:r>
              <a:rPr lang="ko-KR" altLang="en-US" sz="15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위치 저장할 변수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let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newMarkerPosition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kakao.maps.LatLng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</a:t>
            </a:r>
          </a:p>
          <a:p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저장한 위치를 </a:t>
            </a:r>
            <a:r>
              <a:rPr lang="ko-KR" altLang="en-US" sz="15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마커로</a:t>
            </a:r>
            <a:r>
              <a:rPr lang="ko-KR" altLang="en-US" sz="15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설정</a:t>
            </a:r>
            <a:endParaRPr lang="ko-KR" altLang="en-US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({</a:t>
            </a:r>
          </a:p>
          <a:p>
            <a:r>
              <a:rPr lang="ko-KR" altLang="en-US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position: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newMarkerPosition</a:t>
            </a:r>
            <a:endParaRPr lang="en" altLang="ko-Kore-KR" sz="15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});</a:t>
            </a:r>
          </a:p>
          <a:p>
            <a:r>
              <a:rPr lang="ko-KR" altLang="en-US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5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return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5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newMarker</a:t>
            </a:r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r>
              <a:rPr lang="en" altLang="ko-Kore-KR" sz="15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20213C01-7DAF-144C-8B3D-73CEA812B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22" y="1936750"/>
            <a:ext cx="5080000" cy="29845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1406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타원 5">
            <a:extLst>
              <a:ext uri="{FF2B5EF4-FFF2-40B4-BE49-F238E27FC236}">
                <a16:creationId xmlns:a16="http://schemas.microsoft.com/office/drawing/2014/main" id="{93DCDBB7-7D7C-C748-8556-D033EB09F7AD}"/>
              </a:ext>
            </a:extLst>
          </p:cNvPr>
          <p:cNvSpPr/>
          <p:nvPr/>
        </p:nvSpPr>
        <p:spPr>
          <a:xfrm>
            <a:off x="205439" y="125506"/>
            <a:ext cx="1009878" cy="1009878"/>
          </a:xfrm>
          <a:prstGeom prst="ellipse">
            <a:avLst/>
          </a:prstGeom>
          <a:solidFill>
            <a:srgbClr val="F4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1FC6FF-4DC8-6144-BD78-701754079A99}"/>
              </a:ext>
            </a:extLst>
          </p:cNvPr>
          <p:cNvSpPr txBox="1"/>
          <p:nvPr/>
        </p:nvSpPr>
        <p:spPr>
          <a:xfrm>
            <a:off x="781199" y="461332"/>
            <a:ext cx="726983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3.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</a:t>
            </a:r>
            <a:r>
              <a:rPr lang="ko-KR" altLang="en-US" sz="3000" spc="-150" dirty="0" err="1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인포윈도우</a:t>
            </a:r>
            <a:r>
              <a:rPr lang="ko-KR" altLang="en-US" sz="3000" spc="-150" dirty="0">
                <a:solidFill>
                  <a:srgbClr val="4B98D1"/>
                </a:solidFill>
                <a:latin typeface="210 OmniGothicOTF 030" panose="02020503020101020101" pitchFamily="18" charset="-127"/>
                <a:ea typeface="210 OmniGothicOTF 030" panose="02020503020101020101" pitchFamily="18" charset="-127"/>
                <a:cs typeface="KoPubWorldDotum_Pro Medium" pitchFamily="2" charset="-127"/>
              </a:rPr>
              <a:t> 생성하기</a:t>
            </a:r>
          </a:p>
        </p:txBody>
      </p: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38519AED-1321-364E-8BDE-FF70666BFF58}"/>
              </a:ext>
            </a:extLst>
          </p:cNvPr>
          <p:cNvCxnSpPr>
            <a:cxnSpLocks/>
          </p:cNvCxnSpPr>
          <p:nvPr/>
        </p:nvCxnSpPr>
        <p:spPr>
          <a:xfrm>
            <a:off x="781438" y="1116549"/>
            <a:ext cx="5314562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5232032D-D532-6748-803D-724545190790}"/>
              </a:ext>
            </a:extLst>
          </p:cNvPr>
          <p:cNvSpPr/>
          <p:nvPr/>
        </p:nvSpPr>
        <p:spPr>
          <a:xfrm>
            <a:off x="6010458" y="1049842"/>
            <a:ext cx="171083" cy="171083"/>
          </a:xfrm>
          <a:prstGeom prst="ellipse">
            <a:avLst/>
          </a:prstGeom>
          <a:solidFill>
            <a:srgbClr val="4B9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4FD01F81-997C-4A41-A9F8-06948B60EFEB}"/>
              </a:ext>
            </a:extLst>
          </p:cNvPr>
          <p:cNvCxnSpPr>
            <a:cxnSpLocks/>
          </p:cNvCxnSpPr>
          <p:nvPr/>
        </p:nvCxnSpPr>
        <p:spPr>
          <a:xfrm>
            <a:off x="6634716" y="6620719"/>
            <a:ext cx="7006459" cy="0"/>
          </a:xfrm>
          <a:prstGeom prst="line">
            <a:avLst/>
          </a:prstGeom>
          <a:ln w="19050">
            <a:solidFill>
              <a:srgbClr val="4B98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FD1450-E74D-E041-9DBC-968B97487C9D}"/>
              </a:ext>
            </a:extLst>
          </p:cNvPr>
          <p:cNvGrpSpPr/>
          <p:nvPr/>
        </p:nvGrpSpPr>
        <p:grpSpPr>
          <a:xfrm>
            <a:off x="11069543" y="5697330"/>
            <a:ext cx="717550" cy="717550"/>
            <a:chOff x="1716440" y="616233"/>
            <a:chExt cx="717550" cy="717550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24C920E0-1026-A24D-84DD-F39FC86B8FAE}"/>
                </a:ext>
              </a:extLst>
            </p:cNvPr>
            <p:cNvSpPr/>
            <p:nvPr/>
          </p:nvSpPr>
          <p:spPr>
            <a:xfrm>
              <a:off x="1716440" y="616233"/>
              <a:ext cx="717550" cy="71755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EE51942A-1949-3642-A638-E2C804561BE2}"/>
                </a:ext>
              </a:extLst>
            </p:cNvPr>
            <p:cNvSpPr/>
            <p:nvPr/>
          </p:nvSpPr>
          <p:spPr>
            <a:xfrm>
              <a:off x="1835855" y="735648"/>
              <a:ext cx="478720" cy="478720"/>
            </a:xfrm>
            <a:prstGeom prst="ellipse">
              <a:avLst/>
            </a:prstGeom>
            <a:solidFill>
              <a:schemeClr val="bg1"/>
            </a:solidFill>
            <a:ln w="22225">
              <a:solidFill>
                <a:srgbClr val="DBE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E3EB89B4-62E7-3C4A-91F5-D3F0C8568059}"/>
                </a:ext>
              </a:extLst>
            </p:cNvPr>
            <p:cNvSpPr/>
            <p:nvPr/>
          </p:nvSpPr>
          <p:spPr>
            <a:xfrm>
              <a:off x="1976349" y="870154"/>
              <a:ext cx="209708" cy="209708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C681D33B-2914-5E46-AD39-B3097FC247ED}"/>
                </a:ext>
              </a:extLst>
            </p:cNvPr>
            <p:cNvSpPr/>
            <p:nvPr/>
          </p:nvSpPr>
          <p:spPr>
            <a:xfrm>
              <a:off x="2056086" y="946354"/>
              <a:ext cx="57308" cy="57308"/>
            </a:xfrm>
            <a:prstGeom prst="ellipse">
              <a:avLst/>
            </a:prstGeom>
            <a:solidFill>
              <a:srgbClr val="5096D4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02217FF-0235-5D47-855A-510DCEB452C1}"/>
              </a:ext>
            </a:extLst>
          </p:cNvPr>
          <p:cNvGrpSpPr/>
          <p:nvPr/>
        </p:nvGrpSpPr>
        <p:grpSpPr>
          <a:xfrm>
            <a:off x="11173212" y="5344263"/>
            <a:ext cx="529261" cy="539735"/>
            <a:chOff x="2266950" y="971550"/>
            <a:chExt cx="838200" cy="854788"/>
          </a:xfrm>
        </p:grpSpPr>
        <p:sp>
          <p:nvSpPr>
            <p:cNvPr id="23" name="자유형: 도형 24">
              <a:extLst>
                <a:ext uri="{FF2B5EF4-FFF2-40B4-BE49-F238E27FC236}">
                  <a16:creationId xmlns:a16="http://schemas.microsoft.com/office/drawing/2014/main" id="{1F8D6086-D998-6D43-B49B-71FC3172257D}"/>
                </a:ext>
              </a:extLst>
            </p:cNvPr>
            <p:cNvSpPr/>
            <p:nvPr/>
          </p:nvSpPr>
          <p:spPr>
            <a:xfrm rot="8100000">
              <a:off x="2301537" y="1068234"/>
              <a:ext cx="758104" cy="758104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solidFill>
              <a:srgbClr val="DBEBFF"/>
            </a:solidFill>
            <a:ln w="476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자유형: 도형 22">
              <a:extLst>
                <a:ext uri="{FF2B5EF4-FFF2-40B4-BE49-F238E27FC236}">
                  <a16:creationId xmlns:a16="http://schemas.microsoft.com/office/drawing/2014/main" id="{CEA98AC5-47DC-BB4D-B4A8-CBEAE007952F}"/>
                </a:ext>
              </a:extLst>
            </p:cNvPr>
            <p:cNvSpPr/>
            <p:nvPr/>
          </p:nvSpPr>
          <p:spPr>
            <a:xfrm rot="8100000">
              <a:off x="2266950" y="971550"/>
              <a:ext cx="838200" cy="838200"/>
            </a:xfrm>
            <a:custGeom>
              <a:avLst/>
              <a:gdLst>
                <a:gd name="connsiteX0" fmla="*/ 307747 w 838200"/>
                <a:gd name="connsiteY0" fmla="*/ 530453 h 838200"/>
                <a:gd name="connsiteX1" fmla="*/ 419100 w 838200"/>
                <a:gd name="connsiteY1" fmla="*/ 576577 h 838200"/>
                <a:gd name="connsiteX2" fmla="*/ 576577 w 838200"/>
                <a:gd name="connsiteY2" fmla="*/ 419100 h 838200"/>
                <a:gd name="connsiteX3" fmla="*/ 419100 w 838200"/>
                <a:gd name="connsiteY3" fmla="*/ 261623 h 838200"/>
                <a:gd name="connsiteX4" fmla="*/ 261623 w 838200"/>
                <a:gd name="connsiteY4" fmla="*/ 419100 h 838200"/>
                <a:gd name="connsiteX5" fmla="*/ 307747 w 838200"/>
                <a:gd name="connsiteY5" fmla="*/ 530453 h 838200"/>
                <a:gd name="connsiteX6" fmla="*/ 122751 w 838200"/>
                <a:gd name="connsiteY6" fmla="*/ 715449 h 838200"/>
                <a:gd name="connsiteX7" fmla="*/ 0 w 838200"/>
                <a:gd name="connsiteY7" fmla="*/ 419100 h 838200"/>
                <a:gd name="connsiteX8" fmla="*/ 419100 w 838200"/>
                <a:gd name="connsiteY8" fmla="*/ 0 h 838200"/>
                <a:gd name="connsiteX9" fmla="*/ 838200 w 838200"/>
                <a:gd name="connsiteY9" fmla="*/ 0 h 838200"/>
                <a:gd name="connsiteX10" fmla="*/ 838200 w 838200"/>
                <a:gd name="connsiteY10" fmla="*/ 419100 h 838200"/>
                <a:gd name="connsiteX11" fmla="*/ 419100 w 838200"/>
                <a:gd name="connsiteY11" fmla="*/ 838200 h 838200"/>
                <a:gd name="connsiteX12" fmla="*/ 122751 w 838200"/>
                <a:gd name="connsiteY12" fmla="*/ 715449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8200" h="838200">
                  <a:moveTo>
                    <a:pt x="307747" y="530453"/>
                  </a:moveTo>
                  <a:cubicBezTo>
                    <a:pt x="336245" y="558951"/>
                    <a:pt x="375614" y="576577"/>
                    <a:pt x="419100" y="576577"/>
                  </a:cubicBezTo>
                  <a:cubicBezTo>
                    <a:pt x="506072" y="576577"/>
                    <a:pt x="576577" y="506072"/>
                    <a:pt x="576577" y="419100"/>
                  </a:cubicBezTo>
                  <a:cubicBezTo>
                    <a:pt x="576577" y="332128"/>
                    <a:pt x="506072" y="261623"/>
                    <a:pt x="419100" y="261623"/>
                  </a:cubicBezTo>
                  <a:cubicBezTo>
                    <a:pt x="332128" y="261623"/>
                    <a:pt x="261623" y="332128"/>
                    <a:pt x="261623" y="419100"/>
                  </a:cubicBezTo>
                  <a:cubicBezTo>
                    <a:pt x="261623" y="462586"/>
                    <a:pt x="279249" y="501955"/>
                    <a:pt x="307747" y="530453"/>
                  </a:cubicBezTo>
                  <a:close/>
                  <a:moveTo>
                    <a:pt x="122751" y="715449"/>
                  </a:moveTo>
                  <a:cubicBezTo>
                    <a:pt x="46909" y="639606"/>
                    <a:pt x="0" y="534831"/>
                    <a:pt x="0" y="419100"/>
                  </a:cubicBezTo>
                  <a:cubicBezTo>
                    <a:pt x="0" y="187637"/>
                    <a:pt x="187637" y="0"/>
                    <a:pt x="419100" y="0"/>
                  </a:cubicBezTo>
                  <a:lnTo>
                    <a:pt x="838200" y="0"/>
                  </a:lnTo>
                  <a:lnTo>
                    <a:pt x="838200" y="419100"/>
                  </a:lnTo>
                  <a:cubicBezTo>
                    <a:pt x="838200" y="650563"/>
                    <a:pt x="650563" y="838200"/>
                    <a:pt x="419100" y="838200"/>
                  </a:cubicBezTo>
                  <a:cubicBezTo>
                    <a:pt x="303369" y="838200"/>
                    <a:pt x="198594" y="791291"/>
                    <a:pt x="122751" y="715449"/>
                  </a:cubicBezTo>
                  <a:close/>
                </a:path>
              </a:pathLst>
            </a:custGeom>
            <a:noFill/>
            <a:ln w="47625">
              <a:solidFill>
                <a:srgbClr val="5096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F3C800E-42E2-8544-B331-E8CDDBC6DF6C}"/>
              </a:ext>
            </a:extLst>
          </p:cNvPr>
          <p:cNvSpPr txBox="1"/>
          <p:nvPr/>
        </p:nvSpPr>
        <p:spPr>
          <a:xfrm>
            <a:off x="6010719" y="1486318"/>
            <a:ext cx="5528441" cy="37548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function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addinfoWindow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(x, y){</a:t>
            </a:r>
          </a:p>
          <a:p>
            <a:r>
              <a:rPr lang="ko-KR" altLang="en-US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iwContent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63A35C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'&lt;div style="padding:5px;"&gt;Hello World!&lt;/div&gt;’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</a:p>
          <a:p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</a:t>
            </a:r>
            <a:r>
              <a:rPr lang="en-US" altLang="ko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인포윈도우에 표출될 내용으로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HTML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문자열이나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document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</a:t>
            </a:r>
            <a:endParaRPr lang="en-US" altLang="ko-KR" sz="1400" dirty="0">
              <a:solidFill>
                <a:srgbClr val="999999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element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가 가능합니다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iwPosition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kakao.maps.LatLng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x,y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);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표시 위치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iwRemoveable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true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removeable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속성을 </a:t>
            </a:r>
            <a:r>
              <a:rPr lang="en" altLang="ko-Kore-KR" sz="1400" dirty="0" err="1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ture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로 설정하면</a:t>
            </a:r>
            <a:r>
              <a:rPr lang="en-US" altLang="ko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 </a:t>
            </a:r>
          </a:p>
          <a:p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  인포윈도우를 닫을 수 있는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버튼이 표시됩니다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       </a:t>
            </a:r>
            <a:r>
              <a:rPr lang="en-US" altLang="ko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//.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인포윈도우를 생성하고 지도에 표시합니다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let</a:t>
            </a:r>
            <a:r>
              <a:rPr lang="en-US" altLang="ko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infowindow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=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new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kakao.maps.InfoWindow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({</a:t>
            </a: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	map: map, </a:t>
            </a:r>
            <a:r>
              <a:rPr lang="en" altLang="ko-Kore-KR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// </a:t>
            </a:r>
            <a:r>
              <a:rPr lang="ko-KR" altLang="en-US" sz="1400" dirty="0">
                <a:solidFill>
                  <a:srgbClr val="999999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인포윈도우가 표시될 지도</a:t>
            </a:r>
            <a:endParaRPr lang="ko-KR" altLang="en-US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	position :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iwPosition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 </a:t>
            </a:r>
          </a:p>
          <a:p>
            <a:r>
              <a:rPr lang="en" altLang="ko-Kore-KR" sz="1400" dirty="0">
                <a:solidFill>
                  <a:srgbClr val="066DE2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	content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: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iwContent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,	</a:t>
            </a: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	removable :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iwRemoveable</a:t>
            </a:r>
            <a:endParaRPr lang="en" altLang="ko-Kore-KR" sz="1400" dirty="0"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  <a:p>
            <a:r>
              <a:rPr lang="ko-KR" altLang="en-US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});</a:t>
            </a:r>
          </a:p>
          <a:p>
            <a:r>
              <a:rPr lang="ko-KR" altLang="en-US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   </a:t>
            </a:r>
            <a:r>
              <a:rPr lang="en" altLang="ko-Kore-KR" sz="1400" dirty="0">
                <a:solidFill>
                  <a:srgbClr val="A71D5D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return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lang="en" altLang="ko-Kore-KR" sz="1400" dirty="0" err="1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infowindow</a:t>
            </a:r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;</a:t>
            </a:r>
          </a:p>
          <a:p>
            <a:r>
              <a:rPr lang="en" altLang="ko-Kore-KR" sz="1400" dirty="0"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}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439756-6F09-ED47-B731-926AF46E919C}"/>
              </a:ext>
            </a:extLst>
          </p:cNvPr>
          <p:cNvSpPr txBox="1"/>
          <p:nvPr/>
        </p:nvSpPr>
        <p:spPr>
          <a:xfrm>
            <a:off x="6010458" y="5306172"/>
            <a:ext cx="346921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iwContent</a:t>
            </a:r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에는 자유롭게 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html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코드 삽입 가능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.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7333355A-4733-F44E-9B59-8E926A1D1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199" y="1985384"/>
            <a:ext cx="4657225" cy="288447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3CD8195-A52B-6B4D-8314-D3113A693D84}"/>
              </a:ext>
            </a:extLst>
          </p:cNvPr>
          <p:cNvSpPr txBox="1"/>
          <p:nvPr/>
        </p:nvSpPr>
        <p:spPr>
          <a:xfrm>
            <a:off x="5996800" y="5638567"/>
            <a:ext cx="407836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Infwoindow</a:t>
            </a:r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객체 반환 </a:t>
            </a:r>
            <a:r>
              <a:rPr kumimoji="1" lang="en-US" altLang="ko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-&gt;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나중에 변수 선언해서 저장 가능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1C8A16-DE59-FF45-B310-13BA326FEED5}"/>
              </a:ext>
            </a:extLst>
          </p:cNvPr>
          <p:cNvSpPr txBox="1"/>
          <p:nvPr/>
        </p:nvSpPr>
        <p:spPr>
          <a:xfrm>
            <a:off x="6010458" y="6035942"/>
            <a:ext cx="269817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X, y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에는 각각 </a:t>
            </a:r>
            <a:r>
              <a:rPr kumimoji="1" lang="ko-KR" altLang="en-US" sz="1300" dirty="0" err="1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위도경도</a:t>
            </a:r>
            <a:r>
              <a:rPr kumimoji="1" lang="ko-KR" altLang="en-US" sz="1300" dirty="0">
                <a:solidFill>
                  <a:srgbClr val="C00000"/>
                </a:solidFill>
                <a:latin typeface="KoPubWorldDotum Medium" pitchFamily="2" charset="-127"/>
                <a:ea typeface="KoPubWorldDotum Medium" pitchFamily="2" charset="-127"/>
                <a:cs typeface="KoPubWorldDotum Medium" pitchFamily="2" charset="-127"/>
              </a:rPr>
              <a:t> 좌표가 들어감</a:t>
            </a:r>
            <a:endParaRPr kumimoji="1" lang="ko-Kore-KR" altLang="en-US" sz="1300" dirty="0">
              <a:solidFill>
                <a:srgbClr val="C00000"/>
              </a:solidFill>
              <a:latin typeface="KoPubWorldDotum Medium" pitchFamily="2" charset="-127"/>
              <a:ea typeface="KoPubWorldDotum Medium" pitchFamily="2" charset="-127"/>
              <a:cs typeface="KoPubWorldDotum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5244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모듈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4745</TotalTime>
  <Words>808</Words>
  <Application>Microsoft Macintosh PowerPoint</Application>
  <PresentationFormat>와이드스크린</PresentationFormat>
  <Paragraphs>134</Paragraphs>
  <Slides>14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KoPubWorldDotum Medium</vt:lpstr>
      <vt:lpstr>Noto Sans Korean Medium</vt:lpstr>
      <vt:lpstr>210 OmniGothicOTF 030</vt:lpstr>
      <vt:lpstr>210 OmniGothicOTF 040</vt:lpstr>
      <vt:lpstr>KoPubWorldDotum_Pro Medium</vt:lpstr>
      <vt:lpstr>KoPubWorldDotum Bold</vt:lpstr>
      <vt:lpstr>KoPubWorldDotum Medium</vt:lpstr>
      <vt:lpstr>Arial</vt:lpstr>
      <vt:lpstr>맑은 고딕</vt:lpstr>
      <vt:lpstr>Noto Sans Korean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Angry MOMO Presentation</dc:title>
  <dc:creator>madeit-top1</dc:creator>
  <cp:lastModifiedBy>김민주</cp:lastModifiedBy>
  <cp:revision>238</cp:revision>
  <dcterms:created xsi:type="dcterms:W3CDTF">2014-08-30T22:01:36Z</dcterms:created>
  <dcterms:modified xsi:type="dcterms:W3CDTF">2020-12-27T14:58:27Z</dcterms:modified>
</cp:coreProperties>
</file>

<file path=docProps/thumbnail.jpeg>
</file>